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89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S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SG"/>
          </a:p>
        </p:txBody>
      </p:sp>
      <p:sp>
        <p:nvSpPr>
          <p:cNvPr id="4" name="Date Placeholder 3"/>
          <p:cNvSpPr>
            <a:spLocks noGrp="1"/>
          </p:cNvSpPr>
          <p:nvPr>
            <p:ph type="dt" sz="half" idx="10"/>
          </p:nvPr>
        </p:nvSpPr>
        <p:spPr/>
        <p:txBody>
          <a:bodyPr/>
          <a:lstStyle/>
          <a:p>
            <a:fld id="{096DDC87-6EFC-4E37-BDEC-97D618E60786}" type="datetimeFigureOut">
              <a:rPr lang="en-SG" smtClean="0"/>
              <a:t>18/7/2011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19B02198-6ECC-4264-A0F0-EDCE2708CAF2}" type="slidenum">
              <a:rPr lang="en-SG" smtClean="0"/>
              <a:t>‹#›</a:t>
            </a:fld>
            <a:endParaRPr lang="en-SG"/>
          </a:p>
        </p:txBody>
      </p:sp>
    </p:spTree>
    <p:extLst>
      <p:ext uri="{BB962C8B-B14F-4D97-AF65-F5344CB8AC3E}">
        <p14:creationId xmlns:p14="http://schemas.microsoft.com/office/powerpoint/2010/main" val="1408870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096DDC87-6EFC-4E37-BDEC-97D618E60786}" type="datetimeFigureOut">
              <a:rPr lang="en-SG" smtClean="0"/>
              <a:t>18/7/2011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19B02198-6ECC-4264-A0F0-EDCE2708CAF2}" type="slidenum">
              <a:rPr lang="en-SG" smtClean="0"/>
              <a:t>‹#›</a:t>
            </a:fld>
            <a:endParaRPr lang="en-SG"/>
          </a:p>
        </p:txBody>
      </p:sp>
    </p:spTree>
    <p:extLst>
      <p:ext uri="{BB962C8B-B14F-4D97-AF65-F5344CB8AC3E}">
        <p14:creationId xmlns:p14="http://schemas.microsoft.com/office/powerpoint/2010/main" val="3650996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S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096DDC87-6EFC-4E37-BDEC-97D618E60786}" type="datetimeFigureOut">
              <a:rPr lang="en-SG" smtClean="0"/>
              <a:t>18/7/2011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19B02198-6ECC-4264-A0F0-EDCE2708CAF2}" type="slidenum">
              <a:rPr lang="en-SG" smtClean="0"/>
              <a:t>‹#›</a:t>
            </a:fld>
            <a:endParaRPr lang="en-SG"/>
          </a:p>
        </p:txBody>
      </p:sp>
    </p:spTree>
    <p:extLst>
      <p:ext uri="{BB962C8B-B14F-4D97-AF65-F5344CB8AC3E}">
        <p14:creationId xmlns:p14="http://schemas.microsoft.com/office/powerpoint/2010/main" val="30589507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096DDC87-6EFC-4E37-BDEC-97D618E60786}" type="datetimeFigureOut">
              <a:rPr lang="en-SG" smtClean="0"/>
              <a:t>18/7/2011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19B02198-6ECC-4264-A0F0-EDCE2708CAF2}" type="slidenum">
              <a:rPr lang="en-SG" smtClean="0"/>
              <a:t>‹#›</a:t>
            </a:fld>
            <a:endParaRPr lang="en-SG"/>
          </a:p>
        </p:txBody>
      </p:sp>
    </p:spTree>
    <p:extLst>
      <p:ext uri="{BB962C8B-B14F-4D97-AF65-F5344CB8AC3E}">
        <p14:creationId xmlns:p14="http://schemas.microsoft.com/office/powerpoint/2010/main" val="3067453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S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6DDC87-6EFC-4E37-BDEC-97D618E60786}" type="datetimeFigureOut">
              <a:rPr lang="en-SG" smtClean="0"/>
              <a:t>18/7/2011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19B02198-6ECC-4264-A0F0-EDCE2708CAF2}" type="slidenum">
              <a:rPr lang="en-SG" smtClean="0"/>
              <a:t>‹#›</a:t>
            </a:fld>
            <a:endParaRPr lang="en-SG"/>
          </a:p>
        </p:txBody>
      </p:sp>
    </p:spTree>
    <p:extLst>
      <p:ext uri="{BB962C8B-B14F-4D97-AF65-F5344CB8AC3E}">
        <p14:creationId xmlns:p14="http://schemas.microsoft.com/office/powerpoint/2010/main" val="912531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Date Placeholder 4"/>
          <p:cNvSpPr>
            <a:spLocks noGrp="1"/>
          </p:cNvSpPr>
          <p:nvPr>
            <p:ph type="dt" sz="half" idx="10"/>
          </p:nvPr>
        </p:nvSpPr>
        <p:spPr/>
        <p:txBody>
          <a:bodyPr/>
          <a:lstStyle/>
          <a:p>
            <a:fld id="{096DDC87-6EFC-4E37-BDEC-97D618E60786}" type="datetimeFigureOut">
              <a:rPr lang="en-SG" smtClean="0"/>
              <a:t>18/7/2011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19B02198-6ECC-4264-A0F0-EDCE2708CAF2}" type="slidenum">
              <a:rPr lang="en-SG" smtClean="0"/>
              <a:t>‹#›</a:t>
            </a:fld>
            <a:endParaRPr lang="en-SG"/>
          </a:p>
        </p:txBody>
      </p:sp>
    </p:spTree>
    <p:extLst>
      <p:ext uri="{BB962C8B-B14F-4D97-AF65-F5344CB8AC3E}">
        <p14:creationId xmlns:p14="http://schemas.microsoft.com/office/powerpoint/2010/main" val="3077418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S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7" name="Date Placeholder 6"/>
          <p:cNvSpPr>
            <a:spLocks noGrp="1"/>
          </p:cNvSpPr>
          <p:nvPr>
            <p:ph type="dt" sz="half" idx="10"/>
          </p:nvPr>
        </p:nvSpPr>
        <p:spPr/>
        <p:txBody>
          <a:bodyPr/>
          <a:lstStyle/>
          <a:p>
            <a:fld id="{096DDC87-6EFC-4E37-BDEC-97D618E60786}" type="datetimeFigureOut">
              <a:rPr lang="en-SG" smtClean="0"/>
              <a:t>18/7/2011</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19B02198-6ECC-4264-A0F0-EDCE2708CAF2}" type="slidenum">
              <a:rPr lang="en-SG" smtClean="0"/>
              <a:t>‹#›</a:t>
            </a:fld>
            <a:endParaRPr lang="en-SG"/>
          </a:p>
        </p:txBody>
      </p:sp>
    </p:spTree>
    <p:extLst>
      <p:ext uri="{BB962C8B-B14F-4D97-AF65-F5344CB8AC3E}">
        <p14:creationId xmlns:p14="http://schemas.microsoft.com/office/powerpoint/2010/main" val="3503852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Date Placeholder 2"/>
          <p:cNvSpPr>
            <a:spLocks noGrp="1"/>
          </p:cNvSpPr>
          <p:nvPr>
            <p:ph type="dt" sz="half" idx="10"/>
          </p:nvPr>
        </p:nvSpPr>
        <p:spPr/>
        <p:txBody>
          <a:bodyPr/>
          <a:lstStyle/>
          <a:p>
            <a:fld id="{096DDC87-6EFC-4E37-BDEC-97D618E60786}" type="datetimeFigureOut">
              <a:rPr lang="en-SG" smtClean="0"/>
              <a:t>18/7/2011</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19B02198-6ECC-4264-A0F0-EDCE2708CAF2}" type="slidenum">
              <a:rPr lang="en-SG" smtClean="0"/>
              <a:t>‹#›</a:t>
            </a:fld>
            <a:endParaRPr lang="en-SG"/>
          </a:p>
        </p:txBody>
      </p:sp>
    </p:spTree>
    <p:extLst>
      <p:ext uri="{BB962C8B-B14F-4D97-AF65-F5344CB8AC3E}">
        <p14:creationId xmlns:p14="http://schemas.microsoft.com/office/powerpoint/2010/main" val="3037109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6DDC87-6EFC-4E37-BDEC-97D618E60786}" type="datetimeFigureOut">
              <a:rPr lang="en-SG" smtClean="0"/>
              <a:t>18/7/2011</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19B02198-6ECC-4264-A0F0-EDCE2708CAF2}" type="slidenum">
              <a:rPr lang="en-SG" smtClean="0"/>
              <a:t>‹#›</a:t>
            </a:fld>
            <a:endParaRPr lang="en-SG"/>
          </a:p>
        </p:txBody>
      </p:sp>
    </p:spTree>
    <p:extLst>
      <p:ext uri="{BB962C8B-B14F-4D97-AF65-F5344CB8AC3E}">
        <p14:creationId xmlns:p14="http://schemas.microsoft.com/office/powerpoint/2010/main" val="2033393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S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6DDC87-6EFC-4E37-BDEC-97D618E60786}" type="datetimeFigureOut">
              <a:rPr lang="en-SG" smtClean="0"/>
              <a:t>18/7/2011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19B02198-6ECC-4264-A0F0-EDCE2708CAF2}" type="slidenum">
              <a:rPr lang="en-SG" smtClean="0"/>
              <a:t>‹#›</a:t>
            </a:fld>
            <a:endParaRPr lang="en-SG"/>
          </a:p>
        </p:txBody>
      </p:sp>
    </p:spTree>
    <p:extLst>
      <p:ext uri="{BB962C8B-B14F-4D97-AF65-F5344CB8AC3E}">
        <p14:creationId xmlns:p14="http://schemas.microsoft.com/office/powerpoint/2010/main" val="180855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S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6DDC87-6EFC-4E37-BDEC-97D618E60786}" type="datetimeFigureOut">
              <a:rPr lang="en-SG" smtClean="0"/>
              <a:t>18/7/2011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19B02198-6ECC-4264-A0F0-EDCE2708CAF2}" type="slidenum">
              <a:rPr lang="en-SG" smtClean="0"/>
              <a:t>‹#›</a:t>
            </a:fld>
            <a:endParaRPr lang="en-SG"/>
          </a:p>
        </p:txBody>
      </p:sp>
    </p:spTree>
    <p:extLst>
      <p:ext uri="{BB962C8B-B14F-4D97-AF65-F5344CB8AC3E}">
        <p14:creationId xmlns:p14="http://schemas.microsoft.com/office/powerpoint/2010/main" val="378189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SG"/>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6DDC87-6EFC-4E37-BDEC-97D618E60786}" type="datetimeFigureOut">
              <a:rPr lang="en-SG" smtClean="0"/>
              <a:t>18/7/2011</a:t>
            </a:fld>
            <a:endParaRPr lang="en-S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B02198-6ECC-4264-A0F0-EDCE2708CAF2}" type="slidenum">
              <a:rPr lang="en-SG" smtClean="0"/>
              <a:t>‹#›</a:t>
            </a:fld>
            <a:endParaRPr lang="en-SG"/>
          </a:p>
        </p:txBody>
      </p:sp>
    </p:spTree>
    <p:extLst>
      <p:ext uri="{BB962C8B-B14F-4D97-AF65-F5344CB8AC3E}">
        <p14:creationId xmlns:p14="http://schemas.microsoft.com/office/powerpoint/2010/main" val="1737592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076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0359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6248400" cy="1096962"/>
          </a:xfrm>
        </p:spPr>
        <p:txBody>
          <a:bodyPr>
            <a:normAutofit/>
          </a:bodyPr>
          <a:lstStyle/>
          <a:p>
            <a:r>
              <a:rPr lang="en-GB" sz="3600" dirty="0" smtClean="0">
                <a:latin typeface="Comic Sans MS" pitchFamily="66" charset="0"/>
              </a:rPr>
              <a:t>Preliminary Idea</a:t>
            </a:r>
            <a:endParaRPr lang="en-SG" sz="3600" dirty="0">
              <a:latin typeface="Comic Sans MS" pitchFamily="66" charset="0"/>
            </a:endParaRPr>
          </a:p>
        </p:txBody>
      </p:sp>
      <p:sp>
        <p:nvSpPr>
          <p:cNvPr id="3" name="Content Placeholder 2"/>
          <p:cNvSpPr>
            <a:spLocks noGrp="1"/>
          </p:cNvSpPr>
          <p:nvPr>
            <p:ph idx="1"/>
          </p:nvPr>
        </p:nvSpPr>
        <p:spPr>
          <a:xfrm>
            <a:off x="457200" y="1371600"/>
            <a:ext cx="8305800" cy="5105400"/>
          </a:xfrm>
        </p:spPr>
        <p:txBody>
          <a:bodyPr>
            <a:normAutofit/>
          </a:bodyPr>
          <a:lstStyle/>
          <a:p>
            <a:pPr>
              <a:buFont typeface="Wingdings" pitchFamily="2" charset="2"/>
              <a:buChar char="Ø"/>
            </a:pPr>
            <a:r>
              <a:rPr lang="en-GB" sz="1600" dirty="0">
                <a:latin typeface="Comic Sans MS" pitchFamily="66" charset="0"/>
              </a:rPr>
              <a:t>A smartphone is a high-end phone which has many capabilities like a personal Computer (PC), like surfing the internet. The first smartphone, known as IBM Simon, was designed in 1992. It was released to customers in 1993 for sale. It had a Touchscreen to replace the physical buttons to press for calling on a normal phone. The cost then was $899</a:t>
            </a:r>
            <a:r>
              <a:rPr lang="en-GB" sz="1600" dirty="0" smtClean="0">
                <a:latin typeface="Comic Sans MS" pitchFamily="66" charset="0"/>
              </a:rPr>
              <a:t>.</a:t>
            </a:r>
            <a:r>
              <a:rPr lang="en-GB" sz="1600" dirty="0">
                <a:latin typeface="Comic Sans MS" pitchFamily="66" charset="0"/>
              </a:rPr>
              <a:t> </a:t>
            </a:r>
            <a:endParaRPr lang="en-GB" sz="1600" dirty="0" smtClean="0">
              <a:latin typeface="Comic Sans MS" pitchFamily="66" charset="0"/>
            </a:endParaRPr>
          </a:p>
          <a:p>
            <a:pPr>
              <a:buFont typeface="Wingdings" pitchFamily="2" charset="2"/>
              <a:buChar char="Ø"/>
            </a:pPr>
            <a:r>
              <a:rPr lang="en-GB" sz="1600" dirty="0" smtClean="0">
                <a:latin typeface="Comic Sans MS" pitchFamily="66" charset="0"/>
              </a:rPr>
              <a:t>Smartphones are quite popular as in U.S.A, at least 35% of the adults have smartphones.</a:t>
            </a:r>
            <a:endParaRPr lang="en-SG" sz="1600" smtClean="0">
              <a:latin typeface="Comic Sans MS" pitchFamily="66" charset="0"/>
            </a:endParaRPr>
          </a:p>
          <a:p>
            <a:pPr>
              <a:buFont typeface="Wingdings" pitchFamily="2" charset="2"/>
              <a:buChar char="Ø"/>
            </a:pPr>
            <a:r>
              <a:rPr lang="en-GB" sz="1600" smtClean="0">
                <a:latin typeface="Comic Sans MS" pitchFamily="66" charset="0"/>
              </a:rPr>
              <a:t>Some </a:t>
            </a:r>
            <a:r>
              <a:rPr lang="en-GB" sz="1600" dirty="0" smtClean="0">
                <a:latin typeface="Comic Sans MS" pitchFamily="66" charset="0"/>
              </a:rPr>
              <a:t>advantages are that its models can serve </a:t>
            </a:r>
            <a:r>
              <a:rPr lang="en-GB" sz="1600" dirty="0">
                <a:latin typeface="Comic Sans MS" pitchFamily="66" charset="0"/>
              </a:rPr>
              <a:t>as portable media players and camera phones with high-resolution touchscreen, GPS navigation, Wi-Fi and mobile broadband access. You can also find tons of games like angry birds (which can be found on android phones) and databases, GPS systems, weather reporting programs, and even small encyclopaedias. </a:t>
            </a:r>
            <a:r>
              <a:rPr lang="en-GB" sz="1600" dirty="0" smtClean="0">
                <a:latin typeface="Comic Sans MS" pitchFamily="66" charset="0"/>
              </a:rPr>
              <a:t>That makes life much more convenient.</a:t>
            </a:r>
          </a:p>
          <a:p>
            <a:pPr>
              <a:buFont typeface="Wingdings" pitchFamily="2" charset="2"/>
              <a:buChar char="Ø"/>
            </a:pPr>
            <a:r>
              <a:rPr lang="en-GB" sz="1600" dirty="0" smtClean="0">
                <a:latin typeface="Comic Sans MS" pitchFamily="66" charset="0"/>
              </a:rPr>
              <a:t>Some disadvantage of smartphones are that they are too expensive and the screen is too small, which sometimes makes the user strain his eyes. It has also many games which are very addictive and most of all, the radiation that is given out is quite bad for your health, and may even lead to sudden deaths. Also, it may be quite time-consuming to explore the apps as to know how to use it. If the person uses too much of the smartphone, he might even get myopia.</a:t>
            </a:r>
          </a:p>
        </p:txBody>
      </p:sp>
    </p:spTree>
    <p:extLst>
      <p:ext uri="{BB962C8B-B14F-4D97-AF65-F5344CB8AC3E}">
        <p14:creationId xmlns:p14="http://schemas.microsoft.com/office/powerpoint/2010/main" val="25440139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TotalTime>
  <Words>256</Words>
  <Application>Microsoft Office PowerPoint</Application>
  <PresentationFormat>On-screen Show (4:3)</PresentationFormat>
  <Paragraphs>5</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Preliminary Idea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ngkaising</dc:creator>
  <cp:lastModifiedBy>ngkaising</cp:lastModifiedBy>
  <cp:revision>6</cp:revision>
  <dcterms:created xsi:type="dcterms:W3CDTF">2011-07-18T13:02:39Z</dcterms:created>
  <dcterms:modified xsi:type="dcterms:W3CDTF">2011-07-18T15:47:06Z</dcterms:modified>
</cp:coreProperties>
</file>